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5" r:id="rId3"/>
    <p:sldId id="279" r:id="rId4"/>
    <p:sldId id="278" r:id="rId5"/>
    <p:sldId id="280" r:id="rId6"/>
    <p:sldId id="282" r:id="rId7"/>
    <p:sldId id="283" r:id="rId8"/>
    <p:sldId id="284" r:id="rId9"/>
    <p:sldId id="285" r:id="rId10"/>
    <p:sldId id="286" r:id="rId11"/>
    <p:sldId id="287" r:id="rId12"/>
    <p:sldId id="273" r:id="rId13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84" d="100"/>
          <a:sy n="84" d="100"/>
        </p:scale>
        <p:origin x="96" y="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76EFB5-330C-40BD-B0B3-3F1025C7118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AECFDF-4B7B-4967-91E3-DE92A6CB8E13}" type="pres">
      <dgm:prSet presAssocID="{8776EFB5-330C-40BD-B0B3-3F1025C711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9A1C269D-919C-4F58-B3C5-1648E183BD38}" type="presOf" srcId="{8776EFB5-330C-40BD-B0B3-3F1025C71184}" destId="{CEAECFDF-4B7B-4967-91E3-DE92A6CB8E13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157E6C-F298-4270-9794-5E19FB38728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A1FA83-CC0A-449C-9805-99A5D7564F85}">
      <dgm:prSet phldrT="[Текст]" custT="1"/>
      <dgm:spPr/>
      <dgm:t>
        <a:bodyPr/>
        <a:lstStyle/>
        <a:p>
          <a:r>
            <a:rPr lang="ru-RU" sz="4000" dirty="0" smtClean="0"/>
            <a:t>Налогоплательщики</a:t>
          </a:r>
          <a:endParaRPr lang="ru-RU" sz="4000" dirty="0"/>
        </a:p>
      </dgm:t>
    </dgm:pt>
    <dgm:pt modelId="{9BF8C327-C5F3-4A36-9A5E-2AC5FAD9B075}" type="parTrans" cxnId="{543FE4BC-A478-4EB4-90D6-BF8834CF4498}">
      <dgm:prSet/>
      <dgm:spPr/>
      <dgm:t>
        <a:bodyPr/>
        <a:lstStyle/>
        <a:p>
          <a:endParaRPr lang="ru-RU"/>
        </a:p>
      </dgm:t>
    </dgm:pt>
    <dgm:pt modelId="{88C11DA7-681E-4EEB-B4A8-A93C9EB64CC7}" type="sibTrans" cxnId="{543FE4BC-A478-4EB4-90D6-BF8834CF4498}">
      <dgm:prSet/>
      <dgm:spPr/>
      <dgm:t>
        <a:bodyPr/>
        <a:lstStyle/>
        <a:p>
          <a:endParaRPr lang="ru-RU"/>
        </a:p>
      </dgm:t>
    </dgm:pt>
    <dgm:pt modelId="{055945A6-5C8C-4572-91AF-B2A44775014A}">
      <dgm:prSet phldrT="[Текст]" custT="1"/>
      <dgm:spPr/>
      <dgm:t>
        <a:bodyPr/>
        <a:lstStyle/>
        <a:p>
          <a:r>
            <a:rPr lang="ru-RU" sz="2300" dirty="0" smtClean="0"/>
            <a:t>Физические лица</a:t>
          </a:r>
          <a:endParaRPr lang="ru-RU" sz="2300" dirty="0"/>
        </a:p>
      </dgm:t>
    </dgm:pt>
    <dgm:pt modelId="{EEBE8221-1795-414F-9533-67F8CEE9C190}" type="parTrans" cxnId="{F70532AE-F3DF-4A4D-84F7-B4A3AF580A0D}">
      <dgm:prSet/>
      <dgm:spPr/>
      <dgm:t>
        <a:bodyPr/>
        <a:lstStyle/>
        <a:p>
          <a:endParaRPr lang="ru-RU"/>
        </a:p>
      </dgm:t>
    </dgm:pt>
    <dgm:pt modelId="{FC9EACC3-CF0C-4D57-812C-1ACAF21B2661}" type="sibTrans" cxnId="{F70532AE-F3DF-4A4D-84F7-B4A3AF580A0D}">
      <dgm:prSet/>
      <dgm:spPr/>
      <dgm:t>
        <a:bodyPr/>
        <a:lstStyle/>
        <a:p>
          <a:endParaRPr lang="ru-RU"/>
        </a:p>
      </dgm:t>
    </dgm:pt>
    <dgm:pt modelId="{FFB223C6-9028-4B02-8989-2CF409D44D17}">
      <dgm:prSet phldrT="[Текст]" custT="1"/>
      <dgm:spPr/>
      <dgm:t>
        <a:bodyPr/>
        <a:lstStyle/>
        <a:p>
          <a:r>
            <a:rPr lang="ru-RU" sz="2300" dirty="0" smtClean="0"/>
            <a:t>Индивидуальные предприниматели</a:t>
          </a:r>
          <a:endParaRPr lang="ru-RU" sz="2300" dirty="0"/>
        </a:p>
      </dgm:t>
    </dgm:pt>
    <dgm:pt modelId="{55D1CBAD-981E-42FA-84DB-D665946F6705}" type="parTrans" cxnId="{091D46A9-B414-47B9-B015-CBDAE3A7F6B9}">
      <dgm:prSet/>
      <dgm:spPr/>
      <dgm:t>
        <a:bodyPr/>
        <a:lstStyle/>
        <a:p>
          <a:endParaRPr lang="ru-RU"/>
        </a:p>
      </dgm:t>
    </dgm:pt>
    <dgm:pt modelId="{3EDA5B7A-5DE0-4855-8E54-73F8356D2FA4}" type="sibTrans" cxnId="{091D46A9-B414-47B9-B015-CBDAE3A7F6B9}">
      <dgm:prSet/>
      <dgm:spPr/>
      <dgm:t>
        <a:bodyPr/>
        <a:lstStyle/>
        <a:p>
          <a:endParaRPr lang="ru-RU"/>
        </a:p>
      </dgm:t>
    </dgm:pt>
    <dgm:pt modelId="{50E3B03B-2FAB-467B-8827-D6A77D0BC5B1}" type="pres">
      <dgm:prSet presAssocID="{17157E6C-F298-4270-9794-5E19FB3872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17C41FF-21BA-4F8D-A21E-D828D79F96F6}" type="pres">
      <dgm:prSet presAssocID="{C6A1FA83-CC0A-449C-9805-99A5D7564F85}" presName="hierRoot1" presStyleCnt="0"/>
      <dgm:spPr/>
    </dgm:pt>
    <dgm:pt modelId="{A5312E66-CF20-4E05-A6E3-1EC8F7FB92C9}" type="pres">
      <dgm:prSet presAssocID="{C6A1FA83-CC0A-449C-9805-99A5D7564F85}" presName="composite" presStyleCnt="0"/>
      <dgm:spPr/>
    </dgm:pt>
    <dgm:pt modelId="{7E38E0E0-8219-46D6-87EB-373465CA76C9}" type="pres">
      <dgm:prSet presAssocID="{C6A1FA83-CC0A-449C-9805-99A5D7564F85}" presName="background" presStyleLbl="node0" presStyleIdx="0" presStyleCnt="1"/>
      <dgm:spPr/>
    </dgm:pt>
    <dgm:pt modelId="{CFCE5069-AF31-4284-A974-996ADFDF0875}" type="pres">
      <dgm:prSet presAssocID="{C6A1FA83-CC0A-449C-9805-99A5D7564F85}" presName="text" presStyleLbl="fgAcc0" presStyleIdx="0" presStyleCnt="1" custScaleX="1948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FC8CED-B658-4313-9027-CB815E72B4A2}" type="pres">
      <dgm:prSet presAssocID="{C6A1FA83-CC0A-449C-9805-99A5D7564F85}" presName="hierChild2" presStyleCnt="0"/>
      <dgm:spPr/>
    </dgm:pt>
    <dgm:pt modelId="{2F99B945-1570-4597-BD2D-72DF557C353A}" type="pres">
      <dgm:prSet presAssocID="{EEBE8221-1795-414F-9533-67F8CEE9C190}" presName="Name10" presStyleLbl="parChTrans1D2" presStyleIdx="0" presStyleCnt="2"/>
      <dgm:spPr/>
      <dgm:t>
        <a:bodyPr/>
        <a:lstStyle/>
        <a:p>
          <a:endParaRPr lang="ru-RU"/>
        </a:p>
      </dgm:t>
    </dgm:pt>
    <dgm:pt modelId="{D7FCF0E4-8062-440A-BD9C-E656E7B53928}" type="pres">
      <dgm:prSet presAssocID="{055945A6-5C8C-4572-91AF-B2A44775014A}" presName="hierRoot2" presStyleCnt="0"/>
      <dgm:spPr/>
    </dgm:pt>
    <dgm:pt modelId="{05984C3B-F9E1-4FC5-819A-DDDCE3425D4C}" type="pres">
      <dgm:prSet presAssocID="{055945A6-5C8C-4572-91AF-B2A44775014A}" presName="composite2" presStyleCnt="0"/>
      <dgm:spPr/>
    </dgm:pt>
    <dgm:pt modelId="{F10EFA52-2C54-4AE2-B2CE-5D67C5AAA09E}" type="pres">
      <dgm:prSet presAssocID="{055945A6-5C8C-4572-91AF-B2A44775014A}" presName="background2" presStyleLbl="node2" presStyleIdx="0" presStyleCnt="2"/>
      <dgm:spPr/>
    </dgm:pt>
    <dgm:pt modelId="{5BBAD311-2253-4085-B252-AF635895328D}" type="pres">
      <dgm:prSet presAssocID="{055945A6-5C8C-4572-91AF-B2A44775014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8E9F55-42FE-4AA4-A027-719A50FF9DFA}" type="pres">
      <dgm:prSet presAssocID="{055945A6-5C8C-4572-91AF-B2A44775014A}" presName="hierChild3" presStyleCnt="0"/>
      <dgm:spPr/>
    </dgm:pt>
    <dgm:pt modelId="{10C3DFC7-FAD9-4E9B-9D6E-CA65621BF0F5}" type="pres">
      <dgm:prSet presAssocID="{55D1CBAD-981E-42FA-84DB-D665946F670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0881083-934A-4263-9466-C37F8E897003}" type="pres">
      <dgm:prSet presAssocID="{FFB223C6-9028-4B02-8989-2CF409D44D17}" presName="hierRoot2" presStyleCnt="0"/>
      <dgm:spPr/>
    </dgm:pt>
    <dgm:pt modelId="{8CBC1E2E-5F43-4A85-A6D5-A97AC2FB14A4}" type="pres">
      <dgm:prSet presAssocID="{FFB223C6-9028-4B02-8989-2CF409D44D17}" presName="composite2" presStyleCnt="0"/>
      <dgm:spPr/>
    </dgm:pt>
    <dgm:pt modelId="{73AE6CCA-E347-4E5E-95A4-3C0BAF299AB4}" type="pres">
      <dgm:prSet presAssocID="{FFB223C6-9028-4B02-8989-2CF409D44D17}" presName="background2" presStyleLbl="node2" presStyleIdx="1" presStyleCnt="2"/>
      <dgm:spPr/>
    </dgm:pt>
    <dgm:pt modelId="{7DE14BA6-B677-4DE2-A569-CF868F88649A}" type="pres">
      <dgm:prSet presAssocID="{FFB223C6-9028-4B02-8989-2CF409D44D1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B57880-FCC7-4DAC-A289-5F9685200C9E}" type="pres">
      <dgm:prSet presAssocID="{FFB223C6-9028-4B02-8989-2CF409D44D17}" presName="hierChild3" presStyleCnt="0"/>
      <dgm:spPr/>
    </dgm:pt>
  </dgm:ptLst>
  <dgm:cxnLst>
    <dgm:cxn modelId="{F70532AE-F3DF-4A4D-84F7-B4A3AF580A0D}" srcId="{C6A1FA83-CC0A-449C-9805-99A5D7564F85}" destId="{055945A6-5C8C-4572-91AF-B2A44775014A}" srcOrd="0" destOrd="0" parTransId="{EEBE8221-1795-414F-9533-67F8CEE9C190}" sibTransId="{FC9EACC3-CF0C-4D57-812C-1ACAF21B2661}"/>
    <dgm:cxn modelId="{262A503B-F3FF-40E8-B9DA-E161A3C28772}" type="presOf" srcId="{C6A1FA83-CC0A-449C-9805-99A5D7564F85}" destId="{CFCE5069-AF31-4284-A974-996ADFDF0875}" srcOrd="0" destOrd="0" presId="urn:microsoft.com/office/officeart/2005/8/layout/hierarchy1"/>
    <dgm:cxn modelId="{9EB8EB0C-3335-4207-B1BF-E3BBC3274F7B}" type="presOf" srcId="{055945A6-5C8C-4572-91AF-B2A44775014A}" destId="{5BBAD311-2253-4085-B252-AF635895328D}" srcOrd="0" destOrd="0" presId="urn:microsoft.com/office/officeart/2005/8/layout/hierarchy1"/>
    <dgm:cxn modelId="{BFCA9C76-69BD-4F80-A3C8-9E2110F109E8}" type="presOf" srcId="{EEBE8221-1795-414F-9533-67F8CEE9C190}" destId="{2F99B945-1570-4597-BD2D-72DF557C353A}" srcOrd="0" destOrd="0" presId="urn:microsoft.com/office/officeart/2005/8/layout/hierarchy1"/>
    <dgm:cxn modelId="{7006CF6B-B7AE-417C-9A29-19E05D39A547}" type="presOf" srcId="{55D1CBAD-981E-42FA-84DB-D665946F6705}" destId="{10C3DFC7-FAD9-4E9B-9D6E-CA65621BF0F5}" srcOrd="0" destOrd="0" presId="urn:microsoft.com/office/officeart/2005/8/layout/hierarchy1"/>
    <dgm:cxn modelId="{DAE9B4C3-F097-4AF1-A2F5-40FDB495E4CB}" type="presOf" srcId="{FFB223C6-9028-4B02-8989-2CF409D44D17}" destId="{7DE14BA6-B677-4DE2-A569-CF868F88649A}" srcOrd="0" destOrd="0" presId="urn:microsoft.com/office/officeart/2005/8/layout/hierarchy1"/>
    <dgm:cxn modelId="{543FE4BC-A478-4EB4-90D6-BF8834CF4498}" srcId="{17157E6C-F298-4270-9794-5E19FB387287}" destId="{C6A1FA83-CC0A-449C-9805-99A5D7564F85}" srcOrd="0" destOrd="0" parTransId="{9BF8C327-C5F3-4A36-9A5E-2AC5FAD9B075}" sibTransId="{88C11DA7-681E-4EEB-B4A8-A93C9EB64CC7}"/>
    <dgm:cxn modelId="{091D46A9-B414-47B9-B015-CBDAE3A7F6B9}" srcId="{C6A1FA83-CC0A-449C-9805-99A5D7564F85}" destId="{FFB223C6-9028-4B02-8989-2CF409D44D17}" srcOrd="1" destOrd="0" parTransId="{55D1CBAD-981E-42FA-84DB-D665946F6705}" sibTransId="{3EDA5B7A-5DE0-4855-8E54-73F8356D2FA4}"/>
    <dgm:cxn modelId="{A6EDA921-E74A-40B1-B542-8A5B35E29376}" type="presOf" srcId="{17157E6C-F298-4270-9794-5E19FB387287}" destId="{50E3B03B-2FAB-467B-8827-D6A77D0BC5B1}" srcOrd="0" destOrd="0" presId="urn:microsoft.com/office/officeart/2005/8/layout/hierarchy1"/>
    <dgm:cxn modelId="{591B3063-A070-41E0-B832-528C097F5D68}" type="presParOf" srcId="{50E3B03B-2FAB-467B-8827-D6A77D0BC5B1}" destId="{517C41FF-21BA-4F8D-A21E-D828D79F96F6}" srcOrd="0" destOrd="0" presId="urn:microsoft.com/office/officeart/2005/8/layout/hierarchy1"/>
    <dgm:cxn modelId="{8AB3FC0F-344F-4846-9534-73AD40E5DA88}" type="presParOf" srcId="{517C41FF-21BA-4F8D-A21E-D828D79F96F6}" destId="{A5312E66-CF20-4E05-A6E3-1EC8F7FB92C9}" srcOrd="0" destOrd="0" presId="urn:microsoft.com/office/officeart/2005/8/layout/hierarchy1"/>
    <dgm:cxn modelId="{4B1AF3D1-4921-4099-AF01-B65422803891}" type="presParOf" srcId="{A5312E66-CF20-4E05-A6E3-1EC8F7FB92C9}" destId="{7E38E0E0-8219-46D6-87EB-373465CA76C9}" srcOrd="0" destOrd="0" presId="urn:microsoft.com/office/officeart/2005/8/layout/hierarchy1"/>
    <dgm:cxn modelId="{DE5E841C-ED24-437A-8130-D9D897C20D0A}" type="presParOf" srcId="{A5312E66-CF20-4E05-A6E3-1EC8F7FB92C9}" destId="{CFCE5069-AF31-4284-A974-996ADFDF0875}" srcOrd="1" destOrd="0" presId="urn:microsoft.com/office/officeart/2005/8/layout/hierarchy1"/>
    <dgm:cxn modelId="{460504B5-1FA7-4928-8140-7861390B4F52}" type="presParOf" srcId="{517C41FF-21BA-4F8D-A21E-D828D79F96F6}" destId="{4DFC8CED-B658-4313-9027-CB815E72B4A2}" srcOrd="1" destOrd="0" presId="urn:microsoft.com/office/officeart/2005/8/layout/hierarchy1"/>
    <dgm:cxn modelId="{CA8A93E6-3CF7-45B7-B5BF-349D2B1D9E26}" type="presParOf" srcId="{4DFC8CED-B658-4313-9027-CB815E72B4A2}" destId="{2F99B945-1570-4597-BD2D-72DF557C353A}" srcOrd="0" destOrd="0" presId="urn:microsoft.com/office/officeart/2005/8/layout/hierarchy1"/>
    <dgm:cxn modelId="{147B3BD1-7130-4992-BBE6-549B5A750D4E}" type="presParOf" srcId="{4DFC8CED-B658-4313-9027-CB815E72B4A2}" destId="{D7FCF0E4-8062-440A-BD9C-E656E7B53928}" srcOrd="1" destOrd="0" presId="urn:microsoft.com/office/officeart/2005/8/layout/hierarchy1"/>
    <dgm:cxn modelId="{DF4960FD-F34B-4CDF-B915-B9F32CAFD624}" type="presParOf" srcId="{D7FCF0E4-8062-440A-BD9C-E656E7B53928}" destId="{05984C3B-F9E1-4FC5-819A-DDDCE3425D4C}" srcOrd="0" destOrd="0" presId="urn:microsoft.com/office/officeart/2005/8/layout/hierarchy1"/>
    <dgm:cxn modelId="{DAA4737E-EC90-41B7-B149-686833130218}" type="presParOf" srcId="{05984C3B-F9E1-4FC5-819A-DDDCE3425D4C}" destId="{F10EFA52-2C54-4AE2-B2CE-5D67C5AAA09E}" srcOrd="0" destOrd="0" presId="urn:microsoft.com/office/officeart/2005/8/layout/hierarchy1"/>
    <dgm:cxn modelId="{EE0DC139-4168-4485-81D3-C0937A8AD946}" type="presParOf" srcId="{05984C3B-F9E1-4FC5-819A-DDDCE3425D4C}" destId="{5BBAD311-2253-4085-B252-AF635895328D}" srcOrd="1" destOrd="0" presId="urn:microsoft.com/office/officeart/2005/8/layout/hierarchy1"/>
    <dgm:cxn modelId="{ED7257A9-630A-40F6-8DEB-D7D63921BDA4}" type="presParOf" srcId="{D7FCF0E4-8062-440A-BD9C-E656E7B53928}" destId="{778E9F55-42FE-4AA4-A027-719A50FF9DFA}" srcOrd="1" destOrd="0" presId="urn:microsoft.com/office/officeart/2005/8/layout/hierarchy1"/>
    <dgm:cxn modelId="{36A9E51F-B168-434F-8E41-531EAB51AD0C}" type="presParOf" srcId="{4DFC8CED-B658-4313-9027-CB815E72B4A2}" destId="{10C3DFC7-FAD9-4E9B-9D6E-CA65621BF0F5}" srcOrd="2" destOrd="0" presId="urn:microsoft.com/office/officeart/2005/8/layout/hierarchy1"/>
    <dgm:cxn modelId="{86355287-2DF9-47C9-8737-5944C2D95415}" type="presParOf" srcId="{4DFC8CED-B658-4313-9027-CB815E72B4A2}" destId="{20881083-934A-4263-9466-C37F8E897003}" srcOrd="3" destOrd="0" presId="urn:microsoft.com/office/officeart/2005/8/layout/hierarchy1"/>
    <dgm:cxn modelId="{7A124F76-7FD2-45A5-AD79-D446194DB082}" type="presParOf" srcId="{20881083-934A-4263-9466-C37F8E897003}" destId="{8CBC1E2E-5F43-4A85-A6D5-A97AC2FB14A4}" srcOrd="0" destOrd="0" presId="urn:microsoft.com/office/officeart/2005/8/layout/hierarchy1"/>
    <dgm:cxn modelId="{C360AB47-6D71-462A-9B8F-44935F1622A4}" type="presParOf" srcId="{8CBC1E2E-5F43-4A85-A6D5-A97AC2FB14A4}" destId="{73AE6CCA-E347-4E5E-95A4-3C0BAF299AB4}" srcOrd="0" destOrd="0" presId="urn:microsoft.com/office/officeart/2005/8/layout/hierarchy1"/>
    <dgm:cxn modelId="{66DD5EAD-DC95-4FF2-AE73-8D84922637FD}" type="presParOf" srcId="{8CBC1E2E-5F43-4A85-A6D5-A97AC2FB14A4}" destId="{7DE14BA6-B677-4DE2-A569-CF868F88649A}" srcOrd="1" destOrd="0" presId="urn:microsoft.com/office/officeart/2005/8/layout/hierarchy1"/>
    <dgm:cxn modelId="{8312986B-5990-492F-B64A-6DCAEDBAAF29}" type="presParOf" srcId="{20881083-934A-4263-9466-C37F8E897003}" destId="{DCB57880-FCC7-4DAC-A289-5F9685200C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0E827D-B67C-43F6-B2FC-5EDC068FCC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CFDF77-B48D-4B5A-81FC-CE20FA30ABB3}">
      <dgm:prSet phldrT="[Текст]" custT="1"/>
      <dgm:spPr/>
      <dgm:t>
        <a:bodyPr/>
        <a:lstStyle/>
        <a:p>
          <a:r>
            <a:rPr lang="ru-RU" sz="4000" dirty="0" smtClean="0"/>
            <a:t>Налоговые</a:t>
          </a:r>
          <a:r>
            <a:rPr lang="ru-RU" sz="3400" dirty="0" smtClean="0"/>
            <a:t> </a:t>
          </a:r>
          <a:r>
            <a:rPr lang="ru-RU" sz="4000" dirty="0" smtClean="0"/>
            <a:t>ставки</a:t>
          </a:r>
          <a:endParaRPr lang="ru-RU" sz="4000" dirty="0"/>
        </a:p>
      </dgm:t>
    </dgm:pt>
    <dgm:pt modelId="{2E6CCE2A-FECB-457B-B1C8-16858A4680B0}" type="parTrans" cxnId="{6958F36D-5B5E-4107-9617-8ECB201A3871}">
      <dgm:prSet/>
      <dgm:spPr/>
      <dgm:t>
        <a:bodyPr/>
        <a:lstStyle/>
        <a:p>
          <a:endParaRPr lang="ru-RU"/>
        </a:p>
      </dgm:t>
    </dgm:pt>
    <dgm:pt modelId="{614D8083-E4B0-44BB-88D7-4D65A1B1627D}" type="sibTrans" cxnId="{6958F36D-5B5E-4107-9617-8ECB201A3871}">
      <dgm:prSet/>
      <dgm:spPr/>
      <dgm:t>
        <a:bodyPr/>
        <a:lstStyle/>
        <a:p>
          <a:endParaRPr lang="ru-RU"/>
        </a:p>
      </dgm:t>
    </dgm:pt>
    <dgm:pt modelId="{6AF6683D-DC0C-4BC2-BB2C-71638A46D240}">
      <dgm:prSet phldrT="[Текст]" custT="1"/>
      <dgm:spPr/>
      <dgm:t>
        <a:bodyPr/>
        <a:lstStyle/>
        <a:p>
          <a:r>
            <a:rPr lang="ru-RU" sz="2300" dirty="0" smtClean="0"/>
            <a:t>4% с дохода от физических лиц</a:t>
          </a:r>
          <a:endParaRPr lang="ru-RU" sz="2300" dirty="0"/>
        </a:p>
      </dgm:t>
    </dgm:pt>
    <dgm:pt modelId="{5C3AD9B9-4715-47FF-B59B-86567F8851D2}" type="parTrans" cxnId="{4645873A-F38E-4E43-9965-B0EEFC3E90C8}">
      <dgm:prSet/>
      <dgm:spPr/>
      <dgm:t>
        <a:bodyPr/>
        <a:lstStyle/>
        <a:p>
          <a:endParaRPr lang="ru-RU"/>
        </a:p>
      </dgm:t>
    </dgm:pt>
    <dgm:pt modelId="{4D166186-5E3B-4D0F-A0B0-7D178C757CB4}" type="sibTrans" cxnId="{4645873A-F38E-4E43-9965-B0EEFC3E90C8}">
      <dgm:prSet/>
      <dgm:spPr/>
      <dgm:t>
        <a:bodyPr/>
        <a:lstStyle/>
        <a:p>
          <a:endParaRPr lang="ru-RU"/>
        </a:p>
      </dgm:t>
    </dgm:pt>
    <dgm:pt modelId="{9919B6FC-53C7-477D-B7D4-69149AAD3999}">
      <dgm:prSet phldrT="[Текст]" custT="1"/>
      <dgm:spPr/>
      <dgm:t>
        <a:bodyPr/>
        <a:lstStyle/>
        <a:p>
          <a:r>
            <a:rPr lang="ru-RU" sz="2300" dirty="0" smtClean="0"/>
            <a:t>6% с дохода от ИП и организаций</a:t>
          </a:r>
          <a:endParaRPr lang="ru-RU" sz="2300" dirty="0"/>
        </a:p>
      </dgm:t>
    </dgm:pt>
    <dgm:pt modelId="{3320E1ED-C242-4B11-9B19-EC42236DE14F}" type="parTrans" cxnId="{D6B63491-6B71-4E4B-8F49-C7ED2718A378}">
      <dgm:prSet/>
      <dgm:spPr/>
      <dgm:t>
        <a:bodyPr/>
        <a:lstStyle/>
        <a:p>
          <a:endParaRPr lang="ru-RU"/>
        </a:p>
      </dgm:t>
    </dgm:pt>
    <dgm:pt modelId="{A285ADA5-BC1F-4398-A25E-2C5391E54A18}" type="sibTrans" cxnId="{D6B63491-6B71-4E4B-8F49-C7ED2718A378}">
      <dgm:prSet/>
      <dgm:spPr/>
      <dgm:t>
        <a:bodyPr/>
        <a:lstStyle/>
        <a:p>
          <a:endParaRPr lang="ru-RU"/>
        </a:p>
      </dgm:t>
    </dgm:pt>
    <dgm:pt modelId="{556D1EF7-084C-4527-A89F-C250577AF826}" type="pres">
      <dgm:prSet presAssocID="{EF0E827D-B67C-43F6-B2FC-5EDC068FCC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0C06937-86AD-4149-8534-2AEAEE99F06A}" type="pres">
      <dgm:prSet presAssocID="{76CFDF77-B48D-4B5A-81FC-CE20FA30ABB3}" presName="hierRoot1" presStyleCnt="0"/>
      <dgm:spPr/>
    </dgm:pt>
    <dgm:pt modelId="{4785947A-95F4-48A6-945C-04FF0BA02817}" type="pres">
      <dgm:prSet presAssocID="{76CFDF77-B48D-4B5A-81FC-CE20FA30ABB3}" presName="composite" presStyleCnt="0"/>
      <dgm:spPr/>
    </dgm:pt>
    <dgm:pt modelId="{B4E6CC73-06C6-4B5D-AB63-D4005B74430F}" type="pres">
      <dgm:prSet presAssocID="{76CFDF77-B48D-4B5A-81FC-CE20FA30ABB3}" presName="background" presStyleLbl="node0" presStyleIdx="0" presStyleCnt="1"/>
      <dgm:spPr/>
    </dgm:pt>
    <dgm:pt modelId="{246BBF1D-A5EB-4BCB-8B46-628C2656BCAC}" type="pres">
      <dgm:prSet presAssocID="{76CFDF77-B48D-4B5A-81FC-CE20FA30ABB3}" presName="text" presStyleLbl="fgAcc0" presStyleIdx="0" presStyleCnt="1" custScaleX="212113" custScaleY="99987" custLinFactNeighborX="9978" custLinFactNeighborY="2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31770F-EA73-424A-B528-48CCF2DCEE16}" type="pres">
      <dgm:prSet presAssocID="{76CFDF77-B48D-4B5A-81FC-CE20FA30ABB3}" presName="hierChild2" presStyleCnt="0"/>
      <dgm:spPr/>
    </dgm:pt>
    <dgm:pt modelId="{38D81023-270C-44D6-AD79-7542842DB34A}" type="pres">
      <dgm:prSet presAssocID="{5C3AD9B9-4715-47FF-B59B-86567F8851D2}" presName="Name10" presStyleLbl="parChTrans1D2" presStyleIdx="0" presStyleCnt="2"/>
      <dgm:spPr/>
      <dgm:t>
        <a:bodyPr/>
        <a:lstStyle/>
        <a:p>
          <a:endParaRPr lang="ru-RU"/>
        </a:p>
      </dgm:t>
    </dgm:pt>
    <dgm:pt modelId="{F237104E-6031-4477-B181-4A3F0AA4A85B}" type="pres">
      <dgm:prSet presAssocID="{6AF6683D-DC0C-4BC2-BB2C-71638A46D240}" presName="hierRoot2" presStyleCnt="0"/>
      <dgm:spPr/>
    </dgm:pt>
    <dgm:pt modelId="{9EF35D18-B849-44B6-8C28-6D079D520E39}" type="pres">
      <dgm:prSet presAssocID="{6AF6683D-DC0C-4BC2-BB2C-71638A46D240}" presName="composite2" presStyleCnt="0"/>
      <dgm:spPr/>
    </dgm:pt>
    <dgm:pt modelId="{5DC7AFF7-8C15-4AB4-A85B-BA51D098783E}" type="pres">
      <dgm:prSet presAssocID="{6AF6683D-DC0C-4BC2-BB2C-71638A46D240}" presName="background2" presStyleLbl="node2" presStyleIdx="0" presStyleCnt="2"/>
      <dgm:spPr/>
    </dgm:pt>
    <dgm:pt modelId="{7ED4FA16-CA8F-4ACE-897C-39A082A1C266}" type="pres">
      <dgm:prSet presAssocID="{6AF6683D-DC0C-4BC2-BB2C-71638A46D24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26C44D-A01C-42F5-8889-020B70AE7A7B}" type="pres">
      <dgm:prSet presAssocID="{6AF6683D-DC0C-4BC2-BB2C-71638A46D240}" presName="hierChild3" presStyleCnt="0"/>
      <dgm:spPr/>
    </dgm:pt>
    <dgm:pt modelId="{209C98FF-1C6A-4A76-802E-F117C6DE7F3F}" type="pres">
      <dgm:prSet presAssocID="{3320E1ED-C242-4B11-9B19-EC42236DE14F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27AB1F9-AF34-4C33-98D6-8793BF8B9119}" type="pres">
      <dgm:prSet presAssocID="{9919B6FC-53C7-477D-B7D4-69149AAD3999}" presName="hierRoot2" presStyleCnt="0"/>
      <dgm:spPr/>
    </dgm:pt>
    <dgm:pt modelId="{9CB61875-11D3-49A9-8551-9F2265AA9DC9}" type="pres">
      <dgm:prSet presAssocID="{9919B6FC-53C7-477D-B7D4-69149AAD3999}" presName="composite2" presStyleCnt="0"/>
      <dgm:spPr/>
    </dgm:pt>
    <dgm:pt modelId="{AC8DAD5B-531D-40FE-A9B1-EF9B0EFB2515}" type="pres">
      <dgm:prSet presAssocID="{9919B6FC-53C7-477D-B7D4-69149AAD3999}" presName="background2" presStyleLbl="node2" presStyleIdx="1" presStyleCnt="2"/>
      <dgm:spPr/>
    </dgm:pt>
    <dgm:pt modelId="{1E4553E7-87E2-4730-A663-8176A9AF7C2C}" type="pres">
      <dgm:prSet presAssocID="{9919B6FC-53C7-477D-B7D4-69149AAD399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CF04DA-854C-4C9F-88F7-4C387BA8E6A4}" type="pres">
      <dgm:prSet presAssocID="{9919B6FC-53C7-477D-B7D4-69149AAD3999}" presName="hierChild3" presStyleCnt="0"/>
      <dgm:spPr/>
    </dgm:pt>
  </dgm:ptLst>
  <dgm:cxnLst>
    <dgm:cxn modelId="{DD9CEA96-5A04-46C7-BAFF-E86BE0AB2A67}" type="presOf" srcId="{5C3AD9B9-4715-47FF-B59B-86567F8851D2}" destId="{38D81023-270C-44D6-AD79-7542842DB34A}" srcOrd="0" destOrd="0" presId="urn:microsoft.com/office/officeart/2005/8/layout/hierarchy1"/>
    <dgm:cxn modelId="{823A1FE2-3DBD-4524-B03A-A8908660DD9E}" type="presOf" srcId="{3320E1ED-C242-4B11-9B19-EC42236DE14F}" destId="{209C98FF-1C6A-4A76-802E-F117C6DE7F3F}" srcOrd="0" destOrd="0" presId="urn:microsoft.com/office/officeart/2005/8/layout/hierarchy1"/>
    <dgm:cxn modelId="{D6B63491-6B71-4E4B-8F49-C7ED2718A378}" srcId="{76CFDF77-B48D-4B5A-81FC-CE20FA30ABB3}" destId="{9919B6FC-53C7-477D-B7D4-69149AAD3999}" srcOrd="1" destOrd="0" parTransId="{3320E1ED-C242-4B11-9B19-EC42236DE14F}" sibTransId="{A285ADA5-BC1F-4398-A25E-2C5391E54A18}"/>
    <dgm:cxn modelId="{4645873A-F38E-4E43-9965-B0EEFC3E90C8}" srcId="{76CFDF77-B48D-4B5A-81FC-CE20FA30ABB3}" destId="{6AF6683D-DC0C-4BC2-BB2C-71638A46D240}" srcOrd="0" destOrd="0" parTransId="{5C3AD9B9-4715-47FF-B59B-86567F8851D2}" sibTransId="{4D166186-5E3B-4D0F-A0B0-7D178C757CB4}"/>
    <dgm:cxn modelId="{864715F8-6BB5-4C8B-8EE7-4DFDAA730955}" type="presOf" srcId="{6AF6683D-DC0C-4BC2-BB2C-71638A46D240}" destId="{7ED4FA16-CA8F-4ACE-897C-39A082A1C266}" srcOrd="0" destOrd="0" presId="urn:microsoft.com/office/officeart/2005/8/layout/hierarchy1"/>
    <dgm:cxn modelId="{1ACC8AD3-F066-46BD-93AA-F937ADC74EC1}" type="presOf" srcId="{EF0E827D-B67C-43F6-B2FC-5EDC068FCC05}" destId="{556D1EF7-084C-4527-A89F-C250577AF826}" srcOrd="0" destOrd="0" presId="urn:microsoft.com/office/officeart/2005/8/layout/hierarchy1"/>
    <dgm:cxn modelId="{6958F36D-5B5E-4107-9617-8ECB201A3871}" srcId="{EF0E827D-B67C-43F6-B2FC-5EDC068FCC05}" destId="{76CFDF77-B48D-4B5A-81FC-CE20FA30ABB3}" srcOrd="0" destOrd="0" parTransId="{2E6CCE2A-FECB-457B-B1C8-16858A4680B0}" sibTransId="{614D8083-E4B0-44BB-88D7-4D65A1B1627D}"/>
    <dgm:cxn modelId="{FAEE9B42-C9D3-4117-A527-EE6D893EEF9F}" type="presOf" srcId="{76CFDF77-B48D-4B5A-81FC-CE20FA30ABB3}" destId="{246BBF1D-A5EB-4BCB-8B46-628C2656BCAC}" srcOrd="0" destOrd="0" presId="urn:microsoft.com/office/officeart/2005/8/layout/hierarchy1"/>
    <dgm:cxn modelId="{0BB28D81-8FF8-475F-8A51-7969DE6B5E64}" type="presOf" srcId="{9919B6FC-53C7-477D-B7D4-69149AAD3999}" destId="{1E4553E7-87E2-4730-A663-8176A9AF7C2C}" srcOrd="0" destOrd="0" presId="urn:microsoft.com/office/officeart/2005/8/layout/hierarchy1"/>
    <dgm:cxn modelId="{FAB7F068-38B6-433E-AD12-3BC571181CC1}" type="presParOf" srcId="{556D1EF7-084C-4527-A89F-C250577AF826}" destId="{10C06937-86AD-4149-8534-2AEAEE99F06A}" srcOrd="0" destOrd="0" presId="urn:microsoft.com/office/officeart/2005/8/layout/hierarchy1"/>
    <dgm:cxn modelId="{FC3FA6A7-3B9D-440C-8653-766A1F8340EE}" type="presParOf" srcId="{10C06937-86AD-4149-8534-2AEAEE99F06A}" destId="{4785947A-95F4-48A6-945C-04FF0BA02817}" srcOrd="0" destOrd="0" presId="urn:microsoft.com/office/officeart/2005/8/layout/hierarchy1"/>
    <dgm:cxn modelId="{5375B417-87C8-469A-9B68-2F6D8F813C3E}" type="presParOf" srcId="{4785947A-95F4-48A6-945C-04FF0BA02817}" destId="{B4E6CC73-06C6-4B5D-AB63-D4005B74430F}" srcOrd="0" destOrd="0" presId="urn:microsoft.com/office/officeart/2005/8/layout/hierarchy1"/>
    <dgm:cxn modelId="{5455E406-C7C6-44D3-A4F5-7A17C0F47608}" type="presParOf" srcId="{4785947A-95F4-48A6-945C-04FF0BA02817}" destId="{246BBF1D-A5EB-4BCB-8B46-628C2656BCAC}" srcOrd="1" destOrd="0" presId="urn:microsoft.com/office/officeart/2005/8/layout/hierarchy1"/>
    <dgm:cxn modelId="{A2FC9435-B44C-4F87-832C-74A319EFC928}" type="presParOf" srcId="{10C06937-86AD-4149-8534-2AEAEE99F06A}" destId="{9131770F-EA73-424A-B528-48CCF2DCEE16}" srcOrd="1" destOrd="0" presId="urn:microsoft.com/office/officeart/2005/8/layout/hierarchy1"/>
    <dgm:cxn modelId="{6D214306-3D1E-4E8C-96D4-1E08BFD2DEBD}" type="presParOf" srcId="{9131770F-EA73-424A-B528-48CCF2DCEE16}" destId="{38D81023-270C-44D6-AD79-7542842DB34A}" srcOrd="0" destOrd="0" presId="urn:microsoft.com/office/officeart/2005/8/layout/hierarchy1"/>
    <dgm:cxn modelId="{C46FF945-E100-4099-81C2-C0B262C29204}" type="presParOf" srcId="{9131770F-EA73-424A-B528-48CCF2DCEE16}" destId="{F237104E-6031-4477-B181-4A3F0AA4A85B}" srcOrd="1" destOrd="0" presId="urn:microsoft.com/office/officeart/2005/8/layout/hierarchy1"/>
    <dgm:cxn modelId="{FDC78B47-0BF6-4B17-8336-554C248D1F9B}" type="presParOf" srcId="{F237104E-6031-4477-B181-4A3F0AA4A85B}" destId="{9EF35D18-B849-44B6-8C28-6D079D520E39}" srcOrd="0" destOrd="0" presId="urn:microsoft.com/office/officeart/2005/8/layout/hierarchy1"/>
    <dgm:cxn modelId="{2D31D0F0-8A52-4F88-86B2-098691024DD1}" type="presParOf" srcId="{9EF35D18-B849-44B6-8C28-6D079D520E39}" destId="{5DC7AFF7-8C15-4AB4-A85B-BA51D098783E}" srcOrd="0" destOrd="0" presId="urn:microsoft.com/office/officeart/2005/8/layout/hierarchy1"/>
    <dgm:cxn modelId="{C6E864D1-0D54-4477-80A9-8866903805C1}" type="presParOf" srcId="{9EF35D18-B849-44B6-8C28-6D079D520E39}" destId="{7ED4FA16-CA8F-4ACE-897C-39A082A1C266}" srcOrd="1" destOrd="0" presId="urn:microsoft.com/office/officeart/2005/8/layout/hierarchy1"/>
    <dgm:cxn modelId="{DDE7FCA4-80E0-476E-A737-891906A51A8F}" type="presParOf" srcId="{F237104E-6031-4477-B181-4A3F0AA4A85B}" destId="{B726C44D-A01C-42F5-8889-020B70AE7A7B}" srcOrd="1" destOrd="0" presId="urn:microsoft.com/office/officeart/2005/8/layout/hierarchy1"/>
    <dgm:cxn modelId="{D3527E92-EDA2-4B14-B37E-2EED4D87BB7A}" type="presParOf" srcId="{9131770F-EA73-424A-B528-48CCF2DCEE16}" destId="{209C98FF-1C6A-4A76-802E-F117C6DE7F3F}" srcOrd="2" destOrd="0" presId="urn:microsoft.com/office/officeart/2005/8/layout/hierarchy1"/>
    <dgm:cxn modelId="{8320EC75-BEF1-4268-AE18-2E82A5C9E8A3}" type="presParOf" srcId="{9131770F-EA73-424A-B528-48CCF2DCEE16}" destId="{327AB1F9-AF34-4C33-98D6-8793BF8B9119}" srcOrd="3" destOrd="0" presId="urn:microsoft.com/office/officeart/2005/8/layout/hierarchy1"/>
    <dgm:cxn modelId="{BD1CCE97-2894-4692-A101-F6E486F2AA5A}" type="presParOf" srcId="{327AB1F9-AF34-4C33-98D6-8793BF8B9119}" destId="{9CB61875-11D3-49A9-8551-9F2265AA9DC9}" srcOrd="0" destOrd="0" presId="urn:microsoft.com/office/officeart/2005/8/layout/hierarchy1"/>
    <dgm:cxn modelId="{300F5F9F-F408-4022-AF12-EC3752BE26F0}" type="presParOf" srcId="{9CB61875-11D3-49A9-8551-9F2265AA9DC9}" destId="{AC8DAD5B-531D-40FE-A9B1-EF9B0EFB2515}" srcOrd="0" destOrd="0" presId="urn:microsoft.com/office/officeart/2005/8/layout/hierarchy1"/>
    <dgm:cxn modelId="{FF7ECE91-4696-4EDC-88E2-B23F160E0F01}" type="presParOf" srcId="{9CB61875-11D3-49A9-8551-9F2265AA9DC9}" destId="{1E4553E7-87E2-4730-A663-8176A9AF7C2C}" srcOrd="1" destOrd="0" presId="urn:microsoft.com/office/officeart/2005/8/layout/hierarchy1"/>
    <dgm:cxn modelId="{F0AA7A7A-7756-495B-B18B-2272155763C9}" type="presParOf" srcId="{327AB1F9-AF34-4C33-98D6-8793BF8B9119}" destId="{8DCF04DA-854C-4C9F-88F7-4C387BA8E6A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72046B-BE8B-4724-8867-17A5461B2B63}" type="datetimeFigureOut">
              <a:rPr lang="ru-RU" smtClean="0"/>
              <a:t>06.08.2024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2A6C81-4B74-463C-964F-81F0CFA1EBD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2046B-BE8B-4724-8867-17A5461B2B63}" type="datetimeFigureOut">
              <a:rPr lang="ru-RU" smtClean="0"/>
              <a:t>06.08.2024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2A6C81-4B74-463C-964F-81F0CFA1EBD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2046B-BE8B-4724-8867-17A5461B2B63}" type="datetimeFigureOut">
              <a:rPr lang="ru-RU" smtClean="0"/>
              <a:t>06.08.2024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2A6C81-4B74-463C-964F-81F0CFA1EBD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2046B-BE8B-4724-8867-17A5461B2B63}" type="datetimeFigureOut">
              <a:rPr lang="ru-RU" smtClean="0"/>
              <a:t>06.08.2024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2A6C81-4B74-463C-964F-81F0CFA1EBD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2046B-BE8B-4724-8867-17A5461B2B63}" type="datetimeFigureOut">
              <a:rPr lang="ru-RU" smtClean="0"/>
              <a:t>06.08.2024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2A6C81-4B74-463C-964F-81F0CFA1EBD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2046B-BE8B-4724-8867-17A5461B2B63}" type="datetimeFigureOut">
              <a:rPr lang="ru-RU" smtClean="0"/>
              <a:t>06.08.2024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2A6C81-4B74-463C-964F-81F0CFA1EBD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2046B-BE8B-4724-8867-17A5461B2B63}" type="datetimeFigureOut">
              <a:rPr lang="ru-RU" smtClean="0"/>
              <a:t>06.08.2024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2A6C81-4B74-463C-964F-81F0CFA1EBD2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2046B-BE8B-4724-8867-17A5461B2B63}" type="datetimeFigureOut">
              <a:rPr lang="ru-RU" smtClean="0"/>
              <a:t>06.08.2024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2A6C81-4B74-463C-964F-81F0CFA1EBD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2046B-BE8B-4724-8867-17A5461B2B63}" type="datetimeFigureOut">
              <a:rPr lang="ru-RU" smtClean="0"/>
              <a:t>06.08.2024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2A6C81-4B74-463C-964F-81F0CFA1EBD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272046B-BE8B-4724-8867-17A5461B2B63}" type="datetimeFigureOut">
              <a:rPr lang="ru-RU" smtClean="0"/>
              <a:t>06.08.2024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2A6C81-4B74-463C-964F-81F0CFA1EBD2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72046B-BE8B-4724-8867-17A5461B2B63}" type="datetimeFigureOut">
              <a:rPr lang="ru-RU" smtClean="0"/>
              <a:t>06.08.2024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2A6C81-4B74-463C-964F-81F0CFA1EBD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272046B-BE8B-4724-8867-17A5461B2B63}" type="datetimeFigureOut">
              <a:rPr lang="ru-RU" smtClean="0"/>
              <a:t>06.08.2024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2A6C81-4B74-463C-964F-81F0CFA1EBD2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468487"/>
          </a:xfrm>
        </p:spPr>
        <p:txBody>
          <a:bodyPr>
            <a:noAutofit/>
          </a:bodyPr>
          <a:lstStyle/>
          <a:p>
            <a:pPr algn="ctr"/>
            <a:r>
              <a:rPr lang="ru-RU" sz="7000" b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профессиональный доход</a:t>
            </a:r>
            <a:endParaRPr lang="ru-RU" sz="7000" b="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68718"/>
            <a:ext cx="1080120" cy="112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5364088" y="5877272"/>
            <a:ext cx="3334624" cy="565117"/>
          </a:xfrm>
          <a:prstGeom prst="rect">
            <a:avLst/>
          </a:prstGeom>
        </p:spPr>
        <p:txBody>
          <a:bodyPr vert="horz" lIns="45720" rIns="45720">
            <a:normAutofit fontScale="70000" lnSpcReduction="2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ru-RU" dirty="0" smtClean="0">
                <a:solidFill>
                  <a:schemeClr val="bg1"/>
                </a:solidFill>
              </a:rPr>
              <a:t>УФНС России по костромской области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29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449377"/>
            <a:ext cx="60588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Как подключить функцию </a:t>
            </a:r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</a:rPr>
              <a:t>автоплатежа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2060848"/>
            <a:ext cx="7488832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автоплатежа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доступна после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привязки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банковской карты в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 «Прочее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/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вкладка 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«Платежи»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наступлении срока уплаты налога, система автоматически будет списывать необходимую сумму с привязанной в приложении карты, </a:t>
            </a:r>
            <a:endParaRPr lang="ru-RU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переводить ее на единый налоговый счет. </a:t>
            </a:r>
          </a:p>
        </p:txBody>
      </p:sp>
    </p:spTree>
    <p:extLst>
      <p:ext uri="{BB962C8B-B14F-4D97-AF65-F5344CB8AC3E}">
        <p14:creationId xmlns:p14="http://schemas.microsoft.com/office/powerpoint/2010/main" val="3775140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720840"/>
            <a:ext cx="777686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нарушение сроков уплаты налога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начисляются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пени,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 1/300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ключевой ставки ЦБ РФ за каждый день просрочки на сумму основного долга. Первый день начисления пени будет 29 число.</a:t>
            </a:r>
            <a:endParaRPr lang="ru-RU" sz="2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дней после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истечения срока </a:t>
            </a:r>
            <a:r>
              <a:rPr lang="ru-RU" sz="2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уплаты налога, налоговым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 проводится работа по принудительному взысканию задолженности.</a:t>
            </a:r>
          </a:p>
          <a:p>
            <a:pPr algn="ctr"/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5442" y="801986"/>
            <a:ext cx="751468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5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неуплаченного налога </a:t>
            </a:r>
            <a:endParaRPr lang="ru-RU" sz="35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02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2564904"/>
            <a:ext cx="58705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6727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 marL="109728" indent="0" algn="ctr">
              <a:buNone/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Преимущества применения режима:</a:t>
            </a:r>
          </a:p>
          <a:p>
            <a:pPr algn="ctr"/>
            <a:endParaRPr lang="ru-RU" dirty="0" smtClean="0"/>
          </a:p>
          <a:p>
            <a:pPr marL="109728" indent="0" algn="just">
              <a:buNone/>
            </a:pPr>
            <a:r>
              <a:rPr lang="ru-RU" dirty="0" smtClean="0"/>
              <a:t>     нет отчетности</a:t>
            </a:r>
          </a:p>
          <a:p>
            <a:pPr marL="109728" indent="0" algn="just">
              <a:buNone/>
            </a:pPr>
            <a:r>
              <a:rPr lang="ru-RU" dirty="0" smtClean="0"/>
              <a:t>     чек формируется в приложении </a:t>
            </a:r>
          </a:p>
          <a:p>
            <a:pPr algn="just"/>
            <a:r>
              <a:rPr lang="ru-RU" dirty="0" smtClean="0"/>
              <a:t>   можно не платить страховые взносы</a:t>
            </a:r>
          </a:p>
          <a:p>
            <a:pPr algn="just"/>
            <a:r>
              <a:rPr lang="ru-RU" dirty="0" smtClean="0"/>
              <a:t>   легальная работа без статуса ИП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не нужном считать налог к уплате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выгодные налоговые ставки</a:t>
            </a:r>
          </a:p>
          <a:p>
            <a:pPr algn="just"/>
            <a:r>
              <a:rPr lang="ru-RU" dirty="0" smtClean="0"/>
              <a:t>   простая регистрация</a:t>
            </a:r>
          </a:p>
          <a:p>
            <a:pPr algn="just"/>
            <a:r>
              <a:rPr lang="ru-RU" dirty="0" smtClean="0"/>
              <a:t>   совмещение с работой по трудовому     договору</a:t>
            </a:r>
            <a:endParaRPr lang="ru-RU" dirty="0"/>
          </a:p>
        </p:txBody>
      </p:sp>
      <p:sp>
        <p:nvSpPr>
          <p:cNvPr id="8" name="Нашивка 7"/>
          <p:cNvSpPr/>
          <p:nvPr/>
        </p:nvSpPr>
        <p:spPr>
          <a:xfrm>
            <a:off x="542430" y="1844824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532227" y="2304524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548355" y="2787462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533789" y="3223006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542430" y="3673960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532227" y="4118401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542430" y="4581128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Нашивка 18"/>
          <p:cNvSpPr/>
          <p:nvPr/>
        </p:nvSpPr>
        <p:spPr>
          <a:xfrm>
            <a:off x="548355" y="5085184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3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67683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dirty="0" smtClean="0"/>
              <a:t>       есть наемные работники</a:t>
            </a:r>
          </a:p>
          <a:p>
            <a:pPr marL="109728" indent="0" algn="just">
              <a:buNone/>
            </a:pPr>
            <a:r>
              <a:rPr lang="ru-RU" dirty="0" smtClean="0"/>
              <a:t>       доход более 2,4 млн. руб. за год</a:t>
            </a:r>
            <a:endParaRPr lang="ru-RU" dirty="0"/>
          </a:p>
          <a:p>
            <a:pPr marL="109728" indent="0" algn="just">
              <a:buNone/>
            </a:pPr>
            <a:r>
              <a:rPr lang="ru-RU" dirty="0" smtClean="0"/>
              <a:t>       перепродажа товаров</a:t>
            </a:r>
          </a:p>
          <a:p>
            <a:pPr marL="109728" indent="0" algn="just">
              <a:buNone/>
            </a:pPr>
            <a:r>
              <a:rPr lang="ru-RU" dirty="0" smtClean="0"/>
              <a:t>       сдача в аренду нежилой недвижимости</a:t>
            </a:r>
          </a:p>
          <a:p>
            <a:pPr marL="109728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реализация товаров собственного производства, подлежащая маркировке</a:t>
            </a:r>
          </a:p>
          <a:p>
            <a:pPr marL="109728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посредническая деятельность</a:t>
            </a:r>
          </a:p>
          <a:p>
            <a:pPr marL="109728" indent="0" algn="just">
              <a:buNone/>
            </a:pPr>
            <a:r>
              <a:rPr lang="ru-RU" dirty="0" smtClean="0"/>
              <a:t>       добыча и реализация полезных ископаемых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40700"/>
            <a:ext cx="8229600" cy="70390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sz="330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697760" y="1988840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697799" y="2492896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714675" y="2956937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751822" y="3412358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777559" y="3861048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777559" y="4765873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779910" y="5229427"/>
            <a:ext cx="484632" cy="1897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1822" y="516182"/>
            <a:ext cx="7488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chemeClr val="accent1">
                    <a:lumMod val="75000"/>
                  </a:schemeClr>
                </a:solidFill>
              </a:rPr>
              <a:t>Ограничения для применения </a:t>
            </a:r>
            <a:r>
              <a:rPr lang="ru-RU" sz="3000" b="1" dirty="0" err="1">
                <a:solidFill>
                  <a:schemeClr val="accent1">
                    <a:lumMod val="75000"/>
                  </a:schemeClr>
                </a:solidFill>
              </a:rPr>
              <a:t>спецрежима</a:t>
            </a:r>
            <a:r>
              <a:rPr lang="ru-RU" sz="30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16530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41987"/>
          </a:xfrm>
        </p:spPr>
        <p:txBody>
          <a:bodyPr>
            <a:normAutofit/>
          </a:bodyPr>
          <a:lstStyle/>
          <a:p>
            <a:pPr marL="0" indent="450000" algn="just">
              <a:spcBef>
                <a:spcPts val="0"/>
              </a:spcBef>
              <a:buNone/>
            </a:pPr>
            <a:r>
              <a:rPr lang="ru-RU" dirty="0" smtClean="0"/>
              <a:t>                  </a:t>
            </a:r>
            <a:endParaRPr lang="ru-RU" dirty="0"/>
          </a:p>
          <a:p>
            <a:pPr marL="0" indent="450000" algn="just">
              <a:spcBef>
                <a:spcPts val="0"/>
              </a:spcBef>
              <a:buNone/>
            </a:pPr>
            <a:r>
              <a:rPr lang="ru-RU" dirty="0" smtClean="0"/>
              <a:t>            </a:t>
            </a:r>
            <a:endParaRPr lang="ru-RU" sz="8000" dirty="0"/>
          </a:p>
          <a:p>
            <a:pPr marL="0" indent="4500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450000" algn="just">
              <a:spcBef>
                <a:spcPts val="0"/>
              </a:spcBef>
              <a:buNone/>
            </a:pPr>
            <a:endParaRPr lang="ru-RU" dirty="0"/>
          </a:p>
          <a:p>
            <a:pPr marL="0" indent="450000" algn="just">
              <a:spcBef>
                <a:spcPts val="0"/>
              </a:spcBef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820863926"/>
              </p:ext>
            </p:extLst>
          </p:nvPr>
        </p:nvGraphicFramePr>
        <p:xfrm>
          <a:off x="827584" y="332656"/>
          <a:ext cx="7776864" cy="5432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426197570"/>
              </p:ext>
            </p:extLst>
          </p:nvPr>
        </p:nvGraphicFramePr>
        <p:xfrm>
          <a:off x="611560" y="332656"/>
          <a:ext cx="8208912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4376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696437"/>
              </p:ext>
            </p:extLst>
          </p:nvPr>
        </p:nvGraphicFramePr>
        <p:xfrm>
          <a:off x="467544" y="1052736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11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 </a:t>
            </a:r>
          </a:p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908720"/>
            <a:ext cx="7712139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dirty="0" smtClean="0">
                <a:solidFill>
                  <a:schemeClr val="tx1"/>
                </a:solidFill>
              </a:rPr>
              <a:t>НПД заменяет следующие налоги</a:t>
            </a:r>
            <a:endParaRPr lang="ru-RU" sz="2700" dirty="0">
              <a:solidFill>
                <a:schemeClr val="tx1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 rot="2139566">
            <a:off x="2697587" y="1799489"/>
            <a:ext cx="520886" cy="1044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9608478">
            <a:off x="6463127" y="183382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27583" y="2820412"/>
            <a:ext cx="3168352" cy="18327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Физические лица не уплачивают НДФЛ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71371" y="2867064"/>
            <a:ext cx="3168352" cy="1771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Индивидуальные предприниматели не уплачивают НДФЛ, НДС, фиксированные страховые взносы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32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/>
              <a:t>         Бесплатное мобильное приложение «Мой налог» </a:t>
            </a:r>
          </a:p>
          <a:p>
            <a:pPr marL="109728" indent="0">
              <a:buNone/>
            </a:pPr>
            <a:r>
              <a:rPr lang="ru-RU" dirty="0"/>
              <a:t> </a:t>
            </a:r>
            <a:r>
              <a:rPr lang="ru-RU" dirty="0" smtClean="0"/>
              <a:t>        Кабинет налогоплательщика «Налога на профессиональный доход на сайте ФНС России </a:t>
            </a:r>
          </a:p>
          <a:p>
            <a:pPr marL="109728" indent="0">
              <a:buNone/>
            </a:pPr>
            <a:r>
              <a:rPr lang="ru-RU" dirty="0" smtClean="0"/>
              <a:t>         Уполномоченные банки</a:t>
            </a:r>
          </a:p>
          <a:p>
            <a:pPr marL="109728" indent="0">
              <a:buNone/>
            </a:pPr>
            <a:r>
              <a:rPr lang="ru-RU" dirty="0" smtClean="0"/>
              <a:t>         С помощью учетной записи Единого портала </a:t>
            </a:r>
            <a:endParaRPr lang="ru-RU" dirty="0"/>
          </a:p>
        </p:txBody>
      </p:sp>
      <p:sp>
        <p:nvSpPr>
          <p:cNvPr id="4" name="Нашивка 3"/>
          <p:cNvSpPr/>
          <p:nvPr/>
        </p:nvSpPr>
        <p:spPr>
          <a:xfrm>
            <a:off x="964293" y="1668065"/>
            <a:ext cx="484632" cy="19316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964293" y="2548116"/>
            <a:ext cx="484632" cy="19316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974491" y="3813615"/>
            <a:ext cx="484632" cy="19316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974491" y="4315012"/>
            <a:ext cx="484632" cy="19316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474880"/>
            <a:ext cx="7056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chemeClr val="accent1">
                    <a:lumMod val="75000"/>
                  </a:schemeClr>
                </a:solidFill>
              </a:rPr>
              <a:t>Стать </a:t>
            </a:r>
            <a:r>
              <a:rPr lang="ru-RU" sz="3000" b="1" dirty="0" err="1">
                <a:solidFill>
                  <a:schemeClr val="accent1">
                    <a:lumMod val="75000"/>
                  </a:schemeClr>
                </a:solidFill>
              </a:rPr>
              <a:t>самозанятым</a:t>
            </a:r>
            <a:r>
              <a:rPr lang="ru-RU" sz="3000" b="1" dirty="0">
                <a:solidFill>
                  <a:schemeClr val="accent1">
                    <a:lumMod val="75000"/>
                  </a:schemeClr>
                </a:solidFill>
              </a:rPr>
              <a:t> можно с помощью:</a:t>
            </a:r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51353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161656" y="1245165"/>
            <a:ext cx="62636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267744" y="1445684"/>
            <a:ext cx="158417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370340" y="1275333"/>
            <a:ext cx="62636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220072" y="1442207"/>
            <a:ext cx="153877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020272" y="1275333"/>
            <a:ext cx="62636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576" y="2060848"/>
            <a:ext cx="172819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/>
              <a:t>Сформировать чек по каждому доходу</a:t>
            </a:r>
            <a:endParaRPr lang="ru-RU" sz="1500" dirty="0"/>
          </a:p>
        </p:txBody>
      </p:sp>
      <p:sp>
        <p:nvSpPr>
          <p:cNvPr id="14" name="TextBox 13"/>
          <p:cNvSpPr txBox="1"/>
          <p:nvPr/>
        </p:nvSpPr>
        <p:spPr>
          <a:xfrm>
            <a:off x="3574740" y="2060848"/>
            <a:ext cx="1800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/>
              <a:t>Указать плательщика и сумму дохода</a:t>
            </a:r>
            <a:endParaRPr lang="ru-RU" sz="1500" dirty="0"/>
          </a:p>
        </p:txBody>
      </p:sp>
      <p:sp>
        <p:nvSpPr>
          <p:cNvPr id="15" name="TextBox 14"/>
          <p:cNvSpPr txBox="1"/>
          <p:nvPr/>
        </p:nvSpPr>
        <p:spPr>
          <a:xfrm>
            <a:off x="6758849" y="2132856"/>
            <a:ext cx="19896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Отправить чек </a:t>
            </a:r>
            <a:endParaRPr lang="ru-RU" sz="1500" dirty="0"/>
          </a:p>
        </p:txBody>
      </p:sp>
      <p:sp>
        <p:nvSpPr>
          <p:cNvPr id="20" name="TextBox 19"/>
          <p:cNvSpPr txBox="1"/>
          <p:nvPr/>
        </p:nvSpPr>
        <p:spPr>
          <a:xfrm>
            <a:off x="827584" y="4221088"/>
            <a:ext cx="1728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/>
              <a:t>В течение месяца получать информацию о начисленном налоге </a:t>
            </a:r>
            <a:endParaRPr lang="ru-RU" sz="1500" dirty="0"/>
          </a:p>
        </p:txBody>
      </p:sp>
      <p:sp>
        <p:nvSpPr>
          <p:cNvPr id="7" name="Половина рамки 6"/>
          <p:cNvSpPr/>
          <p:nvPr/>
        </p:nvSpPr>
        <p:spPr>
          <a:xfrm rot="13497541">
            <a:off x="1234479" y="2826290"/>
            <a:ext cx="914400" cy="9144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оловина рамки 16"/>
          <p:cNvSpPr/>
          <p:nvPr/>
        </p:nvSpPr>
        <p:spPr>
          <a:xfrm rot="13497541">
            <a:off x="4048044" y="2830042"/>
            <a:ext cx="903781" cy="9144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оловина рамки 20"/>
          <p:cNvSpPr/>
          <p:nvPr/>
        </p:nvSpPr>
        <p:spPr>
          <a:xfrm rot="13497541">
            <a:off x="6892473" y="2816314"/>
            <a:ext cx="914400" cy="9144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4740" y="4221088"/>
            <a:ext cx="20773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/>
              <a:t>До 12-го числа следующего месяца узнать сумму налога </a:t>
            </a:r>
          </a:p>
          <a:p>
            <a:pPr algn="ctr"/>
            <a:r>
              <a:rPr lang="ru-RU" sz="1500" dirty="0" smtClean="0"/>
              <a:t>к уплате в приложении </a:t>
            </a:r>
            <a:endParaRPr lang="ru-RU" sz="1500" dirty="0"/>
          </a:p>
        </p:txBody>
      </p:sp>
      <p:sp>
        <p:nvSpPr>
          <p:cNvPr id="13" name="TextBox 12"/>
          <p:cNvSpPr txBox="1"/>
          <p:nvPr/>
        </p:nvSpPr>
        <p:spPr>
          <a:xfrm>
            <a:off x="6444208" y="4221088"/>
            <a:ext cx="187220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/>
              <a:t>До 28-го числа следующего месяца заплатить начисленный налог</a:t>
            </a:r>
            <a:endParaRPr lang="ru-RU" sz="15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779294" y="448667"/>
            <a:ext cx="60035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chemeClr val="accent1">
                    <a:lumMod val="75000"/>
                  </a:schemeClr>
                </a:solidFill>
              </a:rPr>
              <a:t>Как рассчитать налог к уплате</a:t>
            </a:r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416313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93204" y="1628800"/>
            <a:ext cx="8229600" cy="417646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период это календарный месяц.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9 по 12  число месяца, следующего за отчетным автоматически поступит уведомление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налогового органа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начисленном налоге.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Уплатить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нужно не позднее 28-го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числа, месяца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следующего за истёкшим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692696"/>
            <a:ext cx="68407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В какие сроки уплачивается налог</a:t>
            </a:r>
            <a:endParaRPr lang="ru-RU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061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1987</TotalTime>
  <Words>306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Налог на профессиональный доход</vt:lpstr>
      <vt:lpstr>Презентация PowerPoint</vt:lpstr>
      <vt:lpstr>   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Цаплина Александра Вячеславовна</dc:creator>
  <cp:lastModifiedBy>Экономика 1</cp:lastModifiedBy>
  <cp:revision>105</cp:revision>
  <cp:lastPrinted>2024-06-25T16:20:07Z</cp:lastPrinted>
  <dcterms:created xsi:type="dcterms:W3CDTF">2024-06-04T08:39:39Z</dcterms:created>
  <dcterms:modified xsi:type="dcterms:W3CDTF">2024-08-06T13:32:29Z</dcterms:modified>
</cp:coreProperties>
</file>